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4"/>
  </p:notesMasterIdLst>
  <p:sldIdLst>
    <p:sldId id="256" r:id="rId2"/>
    <p:sldId id="257" r:id="rId3"/>
    <p:sldId id="259" r:id="rId4"/>
    <p:sldId id="262" r:id="rId5"/>
    <p:sldId id="263" r:id="rId6"/>
    <p:sldId id="264" r:id="rId7"/>
    <p:sldId id="266" r:id="rId8"/>
    <p:sldId id="268" r:id="rId9"/>
    <p:sldId id="270" r:id="rId10"/>
    <p:sldId id="277" r:id="rId11"/>
    <p:sldId id="280" r:id="rId12"/>
    <p:sldId id="278" r:id="rId1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698" autoAdjust="0"/>
  </p:normalViewPr>
  <p:slideViewPr>
    <p:cSldViewPr>
      <p:cViewPr>
        <p:scale>
          <a:sx n="44" d="100"/>
          <a:sy n="44" d="100"/>
        </p:scale>
        <p:origin x="2136" y="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9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6ADD1AF-ADE6-4892-9467-C2CF4E8E4CA1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3A700A90-527A-4DF5-80E9-5ECA465E66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00A90-527A-4DF5-80E9-5ECA465E66B3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691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57DD44B5-3CCE-4C6C-8397-D98F86451153}" type="slidenum">
              <a:rPr lang="ru-RU" altLang="ru-RU" smtClean="0"/>
              <a:pPr eaLnBrk="1" hangingPunct="1">
                <a:defRPr/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36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6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4C8D4D-CC9B-4B8B-B4BC-0D8C58351B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267953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37B91-159E-435A-A1FE-17FCE20439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913153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E655D-B3EE-4986-91D0-22382880CA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407610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0A4B5-0A6E-4AC4-AD22-0DDCAD1E05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00467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4AC89-5B0A-4123-AFE4-C214542877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520111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0C96B-F881-4C8E-B257-D976AB5670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504896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C56F7-973A-45C7-A799-04CE0509C9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079287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B4344-EBD3-4339-A7D7-D23E2D62B4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341882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1E9A6-C73F-468F-8A66-2CA8FDAF44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74332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F2990-269B-48D8-8564-3F70504A22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094818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D1ED6-B016-41C9-9323-04EC668D4D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369075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331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1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1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1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1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2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3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3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3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3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3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3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3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3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3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3F78499-F246-41C4-ADA3-20F507FEA2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334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11" Type="http://schemas.openxmlformats.org/officeDocument/2006/relationships/image" Target="../media/image2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576387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 dirty="0" smtClean="0"/>
              <a:t>Пионеры-герои </a:t>
            </a:r>
            <a:r>
              <a:rPr lang="ru-RU" sz="4000" dirty="0" smtClean="0"/>
              <a:t>Отечественной Войны</a:t>
            </a:r>
            <a:endParaRPr lang="ru-RU" sz="44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0013" y="1898906"/>
            <a:ext cx="6400800" cy="7747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i="1" dirty="0" smtClean="0"/>
              <a:t>22 июня 1941 – 9 мая 1945 </a:t>
            </a:r>
          </a:p>
          <a:p>
            <a:pPr eaLnBrk="1" hangingPunct="1">
              <a:defRPr/>
            </a:pPr>
            <a:endParaRPr lang="ru-RU" i="1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2443674"/>
            <a:ext cx="23812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 rot="10800000" flipV="1">
            <a:off x="5940152" y="5589240"/>
            <a:ext cx="3090738" cy="99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sz="1600" kern="0" dirty="0" smtClean="0"/>
              <a:t>Презентацию подготовила</a:t>
            </a:r>
          </a:p>
          <a:p>
            <a:pPr algn="r" eaLnBrk="1" hangingPunct="1">
              <a:defRPr/>
            </a:pPr>
            <a:r>
              <a:rPr lang="ru-RU" sz="1600" kern="0" dirty="0"/>
              <a:t>п</a:t>
            </a:r>
            <a:r>
              <a:rPr lang="ru-RU" sz="1600" kern="0" dirty="0" smtClean="0"/>
              <a:t>едагог-психолог МАДОУ «Детский сад №38»</a:t>
            </a:r>
          </a:p>
          <a:p>
            <a:pPr algn="r" eaLnBrk="1" hangingPunct="1">
              <a:defRPr/>
            </a:pPr>
            <a:r>
              <a:rPr lang="ru-RU" sz="1600" kern="0" dirty="0" smtClean="0"/>
              <a:t>Старостина Юлия Евгеньевна</a:t>
            </a:r>
            <a:endParaRPr lang="ru-RU" sz="1600" kern="0" dirty="0" smtClean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176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55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155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15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0" grpId="0"/>
      <p:bldP spid="2051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5" descr="http://blokada.otrok.ru/txthe/mos/0/pi1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33375"/>
            <a:ext cx="57118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388" y="5445125"/>
            <a:ext cx="87852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деньги, собранные московскими пионерами, у павильона №8 на ВДНХ 1 июня 1960 г., в Международный день защиты детей, были установлены четыре бронзовых бюста юных Героев Советского Союза: Лёни Голикова, Вали Котика, Зины Портновой и Марата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Казея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045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.slidesharecdn.com/random-140221143601-phpapp01/95/-37-638.jpg?cb=13930151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1913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908175" y="260350"/>
            <a:ext cx="48275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Сколько их было?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96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44675"/>
            <a:ext cx="57927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79388" y="549275"/>
            <a:ext cx="8785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Никто не забыт, ничто не забыто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5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0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9" descr="http://www.poklonnayagora.ru/ord_img/big/1369412080_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5590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10" descr="БЛОГ ДОКТОРА И ГРАЖДАНИНА - Довоенный быт - 4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797425"/>
            <a:ext cx="2562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11" descr="http://www.poklonnayagora.ru/ord_img/big/1369412079_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97425"/>
            <a:ext cx="25447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12" descr="http://www.poklonnayagora.ru/ord_img/big/1369412080_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33375"/>
            <a:ext cx="2671763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213" y="277813"/>
            <a:ext cx="3457575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Ничто не предвещало беды</a:t>
            </a:r>
          </a:p>
        </p:txBody>
      </p:sp>
      <p:pic>
        <p:nvPicPr>
          <p:cNvPr id="5127" name="Рисунок 8" descr="Архив топа записей в блогах за 2012-12-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73238"/>
            <a:ext cx="49688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Слайд2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21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http://istorya.ru/forum/uploads/gallery/album_17/gallery_1199_17_629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44675"/>
            <a:ext cx="51355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4" descr="https://im3-tub-ru.yandex.net/i?id=8574d9033d6f60052474a640d3873f41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24400"/>
            <a:ext cx="2700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4" descr="https://im2-tub-ru.yandex.net/i?id=4c4e011e7e16a62f3e03b0b8eaa25aca&amp;n=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4003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6" descr="Дети войны - Картинка 4173/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04813"/>
            <a:ext cx="22590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8" descr="Общество Тверь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97425"/>
            <a:ext cx="2765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213" y="277813"/>
            <a:ext cx="3457575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Война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739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В тылу</a:t>
            </a:r>
          </a:p>
        </p:txBody>
      </p:sp>
      <p:pic>
        <p:nvPicPr>
          <p:cNvPr id="8195" name="Picture 11" descr="Дневник Просто Эдуард : LiveInternet - Российский Сервис Онлайн-Дневников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38242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3" descr="Ролики из категории &quot;Войны&quot; - Оружие как оно ес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57563"/>
            <a:ext cx="38242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7" descr="Эври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34178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1020603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4813"/>
            <a:ext cx="34163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77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9"/>
          <p:cNvSpPr txBox="1">
            <a:spLocks noChangeArrowheads="1"/>
          </p:cNvSpPr>
          <p:nvPr/>
        </p:nvSpPr>
        <p:spPr bwMode="auto">
          <a:xfrm>
            <a:off x="468313" y="60325"/>
            <a:ext cx="295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На фронте</a:t>
            </a:r>
          </a:p>
        </p:txBody>
      </p:sp>
      <p:pic>
        <p:nvPicPr>
          <p:cNvPr id="9220" name="Picture 9" descr="Б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68413"/>
            <a:ext cx="40497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5" descr="Общественная организация &quot;Дети войны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14398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7" descr="Партизанские дети. Продолжение поста &quot;Дети войны&quot;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08275"/>
            <a:ext cx="12271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9" descr="Дети войны10238 - Славянская культур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0713"/>
            <a:ext cx="13319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1" descr="Дети войны - Картинка 4129/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636838"/>
            <a:ext cx="1444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23" descr="https://im3-tub-ru.yandex.net/i?id=303e2e1f166cc3025ed249b98a9e7f24&amp;n=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24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5" descr="Дети войны (18 фото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24400"/>
            <a:ext cx="14398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006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3850" y="260350"/>
            <a:ext cx="3960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Лёня Голиков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500563" y="404813"/>
            <a:ext cx="446405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Родился в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д.Лукино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Новгородской области.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Служил в партизанском отряде. Участвовал в 27 боевых операциях.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Всего им уничтожено: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78 фашистов,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 железнодорожных и 12 шоссейных мостов; </a:t>
            </a:r>
          </a:p>
          <a:p>
            <a:pPr eaLnBrk="1" hangingPunct="1"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продовольственно-фуражных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склада;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-10 автомашин с боеприпасами.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Сопровождал обоз с продовольствием (250 подвод) в блокадный Ленинград.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24 января 1943 года в неравном бою в селе Острая Лука Псковской области Леонид Голиков погиб смертью храбрых. </a:t>
            </a:r>
          </a:p>
          <a:p>
            <a:pPr algn="just" eaLnBrk="1" hangingPunct="1"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Награждён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орденом Ленина, орденом Боевого Красного Знамени и медалью «За отвагу» .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Посмертно присвоено звание 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Героя Советского Союза.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27088" y="5949950"/>
            <a:ext cx="292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1926 г – 24 января 1943 г</a:t>
            </a:r>
          </a:p>
        </p:txBody>
      </p:sp>
      <p:pic>
        <p:nvPicPr>
          <p:cNvPr id="10245" name="Рисунок 15" descr="C:\Documents and Settings\iddqd\My documents\Мои рисунки\pioneer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103688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277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787900" y="333375"/>
            <a:ext cx="3944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Валя Котик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767263" y="1500188"/>
            <a:ext cx="4125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200650" y="1284288"/>
            <a:ext cx="3763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643438" y="1196975"/>
            <a:ext cx="4249737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 Котик родился в маленьком украинском селе Хмелевка.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ринимал активное участие в партизанском движении. Сначала был связным, участвовал в подрывных работах. Им было уничтожено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шесть эшелонов с боеприпасами, снаряжением и живой силой противника.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Валя участвовал в боях, был дважды ранен, погиб в бою за город Изяслав в Хмельницкой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облсти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Был награждён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О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деном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Ленина,  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Орденом Отечественной войны I степени, Медалью Партизану Отечественной войны II степени П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осмертно присвоено звание 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Героя Советского Союза. 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0" y="6092825"/>
            <a:ext cx="4395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11 февраля 1930 г – 17 февраля 1944 г</a:t>
            </a:r>
          </a:p>
        </p:txBody>
      </p:sp>
      <p:pic>
        <p:nvPicPr>
          <p:cNvPr id="11271" name="Рисунок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39020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499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960812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87900" y="0"/>
            <a:ext cx="41259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Зина Портнова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427538" y="836613"/>
            <a:ext cx="4392612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 застала ленинградскую пионерку Зину Портнову в деревне Зуя, куда она приехала на каникулы.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 1942 года член подпольной организации.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Участвовала в дерзких операциях против врага, в диверсиях, распространяла листовки, вела разведку.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Работая в столовой для немецких офицеров по указанию подполья отравила пищу.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 декабре 1943 года, возвращаясь с задания, отважная юная пионерка была схвачена и замучена фашистами,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до последней минуты оставалась стойкой, мужественной, несгибаемой.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Посмертно награждена орденом Ленина, присвоено звание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Героя Советского Союза.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6165850"/>
            <a:ext cx="4224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20 февраля 1926 г – 10 января 1944 г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016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868737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87900" y="188913"/>
            <a:ext cx="3621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Марат </a:t>
            </a:r>
            <a:r>
              <a:rPr lang="ru-RU" sz="4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Казей</a:t>
            </a:r>
            <a:endParaRPr lang="ru-RU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356100" y="1196975"/>
            <a:ext cx="446405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Белорусскому школьнику Марату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Казею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было чуть больше тринадцати лет, когда он ушел к партизанам вместе со своей сестрой. Марат стал разведчиком.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Кроме разведок, участвовал в подрывных работах и диверсиях.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 мае 1944 года, возвращаясь из разведки и попав в засаду,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отстреливался до последнего патрона. Когда у Марата осталась одна граната, он подпустил врагов поближе и выдернул чеку.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Награждён Орденом Ленина,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Орденом Отечественной войны I степени,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медалями «За отвагу» и «За боевые заслуги». 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осмертно присвоено звание 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Героя Советского Союза.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0825" y="6237288"/>
            <a:ext cx="3802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29 октября 1929 г – 11 мая 1944 г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13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1348</TotalTime>
  <Words>393</Words>
  <Application>Microsoft Office PowerPoint</Application>
  <PresentationFormat>Экран (4:3)</PresentationFormat>
  <Paragraphs>45</Paragraphs>
  <Slides>12</Slides>
  <Notes>2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Tahoma</vt:lpstr>
      <vt:lpstr>Arial</vt:lpstr>
      <vt:lpstr>Wingdings</vt:lpstr>
      <vt:lpstr>Calibri</vt:lpstr>
      <vt:lpstr>Занавес</vt:lpstr>
      <vt:lpstr>Пионеры-герои Отечественной Войны</vt:lpstr>
      <vt:lpstr>Ничто не предвещало беды</vt:lpstr>
      <vt:lpstr>Война</vt:lpstr>
      <vt:lpstr>В тылу</vt:lpstr>
      <vt:lpstr>На фронте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ОТЕЧЕСТВЕННАЯ ВОЙНА</dc:title>
  <dc:creator>UserXP</dc:creator>
  <cp:lastModifiedBy>Татьяна</cp:lastModifiedBy>
  <cp:revision>60</cp:revision>
  <dcterms:created xsi:type="dcterms:W3CDTF">2010-03-07T13:08:00Z</dcterms:created>
  <dcterms:modified xsi:type="dcterms:W3CDTF">2020-04-13T15:54:14Z</dcterms:modified>
</cp:coreProperties>
</file>